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28"/>
    <p:restoredTop sz="94712"/>
  </p:normalViewPr>
  <p:slideViewPr>
    <p:cSldViewPr snapToGrid="0" snapToObjects="1">
      <p:cViewPr>
        <p:scale>
          <a:sx n="80" d="100"/>
          <a:sy n="80" d="100"/>
        </p:scale>
        <p:origin x="1776" y="10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FC8365-365F-E94B-8C56-AE48CD9C9F3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68A20BF-CF02-8C4E-A229-1077F9D4A89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2FD2D2E-E6A9-1E4C-928D-8CD775A59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18BCE8-4853-9341-97D6-934AA42DE1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A36510-5E20-D746-AE27-E29384DC6A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245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1B5686-9B53-F348-9D5F-2B81FEA0AB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5F6AA53-AA62-3E41-B98A-AB5FE2BFD04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C347E2-132B-4446-94A5-B5D4F2578E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A6B3C8-8186-574F-AD2A-39D0801B63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3FBA67-AF2A-2F4D-86B0-CAA404812D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19104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CEDB4C8-7A93-554E-B988-3CD9F30EFFA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B66D597-EF5A-094F-89F0-5214AF1E8BD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02ABE0-98EE-E840-A2B6-15C07FD4B2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FE58DCA-4C8F-9141-8498-A57289EA3F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D874AFF-41A3-534E-92DB-D0B0848708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33865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62461C-38AE-7746-A1A9-CDA96485E1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052E9BC-E245-D14C-B5A0-025C6DA397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5E18D44-5184-744B-93A0-789F111F0B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F9F68E-B648-9A4F-B612-9B2175B2C5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3C98FB0-87D1-374C-BD38-1E655BC59F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96125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407F24-8D78-FB4C-A2E0-8F0AA91A7A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C95C85-8688-144C-9868-EB9F7F7263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19DC5B-B6AE-4D4B-9611-7D62DBA749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ECA44EC-99EA-714B-A74C-B0A549F9E7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FFE727-7034-3946-9E4F-026D2E600A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47883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267EF7-7832-384F-B62B-E6F19D0FDD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4764BAC-87EA-AD4C-8A3D-F4EE4C0E386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BF18021-6174-6748-B7BA-FCA3D3A22C9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0EBD595-5BAB-7647-B925-4D0125BF73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DEB1FA8-3D58-0A48-BAFB-D9281DC43E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08DBB2F-4B72-B343-92FA-0420B32B8A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03041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6C8AF2E-5D27-814F-A3F4-C5784E4E53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3DD7CFD-D91D-1446-B609-0C0BD6F4B4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D30555A-4A91-E640-97B7-6FF1EA6FB2D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FCC20A3-5CB1-7748-936F-3ED3465878E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C30CAA9-EB9B-D943-8EC3-C572A9F43DC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62210E7-11F4-9F44-99EC-D19962EB77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2730F95-84EA-D649-AD58-477EF7CDF7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AC3A4A7-7EB9-CF4C-BB1A-6B2719A5C8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174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DF8D1F-8F7E-684D-8625-61800EA0BE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4DD0784-2C8A-FD45-BCCF-4F8765651B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320860D-B8C3-1946-ADFD-6849B388F2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E9263C8-743E-6449-8C9B-076C279E15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90243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DA2904F-0BD7-1042-B2F2-E910762777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7BD8961-E1F4-EC48-97BA-BCA4E78EF9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5DD868D-DBF0-564C-BA8E-32897A83D7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4432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9983E7-5AB8-094D-AD10-24E82844F5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DC652C-2BE3-FE4C-BE10-CFDE7EA038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9F047DF-7D6C-8C40-BCB8-AF10A9CFD28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6BA09C1-DE27-024A-B51C-00BC9FC632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ED8A08E-66B0-6444-8216-A07F19205A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F5FE581-653B-AE42-AD4B-2135DF221D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523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D079C8-0343-CD47-83E0-7905B5AD92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DAB78CD-154E-0340-AE29-536F398AC67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F3E6D9B-6983-184E-99B8-84584C7D869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58D9-091C-7A4E-9F76-A0756B758F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259DCD9-455A-0F43-9F8B-FB3604AACD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6978454-006F-1342-8F48-D66146CE07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61082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4A5DF6D-74F0-2B46-AAFD-4A15A67F23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1870C0-3C0C-0E4F-BCFA-4C323B4305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C923B2-EE8A-A947-9F9E-D090F6305CA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B63821-735D-0841-AFEA-E1C190FAAFCE}" type="datetimeFigureOut">
              <a:rPr lang="en-US" smtClean="0"/>
              <a:t>8/16/18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6A1C67-F8E1-304F-8744-BA687E92E09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261DD4-61B6-0245-966C-91418FB16CD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4F0CF8-EBAD-9C43-96AF-22467173D7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93224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7" name="Group 66">
            <a:extLst>
              <a:ext uri="{FF2B5EF4-FFF2-40B4-BE49-F238E27FC236}">
                <a16:creationId xmlns:a16="http://schemas.microsoft.com/office/drawing/2014/main" id="{8493762A-4D80-474A-9440-3DD18108091D}"/>
              </a:ext>
            </a:extLst>
          </p:cNvPr>
          <p:cNvGrpSpPr/>
          <p:nvPr/>
        </p:nvGrpSpPr>
        <p:grpSpPr>
          <a:xfrm>
            <a:off x="2774298" y="-435836"/>
            <a:ext cx="8302638" cy="6631933"/>
            <a:chOff x="2982116" y="-537338"/>
            <a:chExt cx="8302638" cy="6631933"/>
          </a:xfrm>
        </p:grpSpPr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2646EE2F-072B-2249-BEB9-774A13DBF6F5}"/>
                </a:ext>
              </a:extLst>
            </p:cNvPr>
            <p:cNvGrpSpPr/>
            <p:nvPr/>
          </p:nvGrpSpPr>
          <p:grpSpPr>
            <a:xfrm>
              <a:off x="8232592" y="936370"/>
              <a:ext cx="3052162" cy="1983392"/>
              <a:chOff x="6145374" y="1930283"/>
              <a:chExt cx="3052162" cy="1983392"/>
            </a:xfrm>
          </p:grpSpPr>
          <p:cxnSp>
            <p:nvCxnSpPr>
              <p:cNvPr id="4" name="Straight Connector 3">
                <a:extLst>
                  <a:ext uri="{FF2B5EF4-FFF2-40B4-BE49-F238E27FC236}">
                    <a16:creationId xmlns:a16="http://schemas.microsoft.com/office/drawing/2014/main" id="{53A5866B-EAE1-1C4A-A10A-AF214AFB1664}"/>
                  </a:ext>
                </a:extLst>
              </p:cNvPr>
              <p:cNvCxnSpPr/>
              <p:nvPr/>
            </p:nvCxnSpPr>
            <p:spPr>
              <a:xfrm>
                <a:off x="6202524" y="2461056"/>
                <a:ext cx="2933700" cy="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5" name="Straight Connector 4">
                <a:extLst>
                  <a:ext uri="{FF2B5EF4-FFF2-40B4-BE49-F238E27FC236}">
                    <a16:creationId xmlns:a16="http://schemas.microsoft.com/office/drawing/2014/main" id="{E5EE9FA3-8838-9A4D-A95C-1611A55B2BF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670644" y="2475026"/>
                <a:ext cx="0" cy="1438649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EF5D4843-D105-8242-8558-6ED2F9436780}"/>
                  </a:ext>
                </a:extLst>
              </p:cNvPr>
              <p:cNvSpPr/>
              <p:nvPr/>
            </p:nvSpPr>
            <p:spPr>
              <a:xfrm>
                <a:off x="6202524" y="2559912"/>
                <a:ext cx="1409700" cy="501339"/>
              </a:xfrm>
              <a:prstGeom prst="rect">
                <a:avLst/>
              </a:prstGeom>
            </p:spPr>
            <p:style>
              <a:lnRef idx="1">
                <a:schemeClr val="accent6"/>
              </a:lnRef>
              <a:fillRef idx="2">
                <a:schemeClr val="accent6"/>
              </a:fillRef>
              <a:effectRef idx="1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/>
                  <a:t>Sovereign debt value</a:t>
                </a:r>
                <a:endParaRPr lang="en-US" sz="1600" dirty="0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4818649D-84CB-8942-9093-F50EA10D802D}"/>
                  </a:ext>
                </a:extLst>
              </p:cNvPr>
              <p:cNvSpPr/>
              <p:nvPr/>
            </p:nvSpPr>
            <p:spPr>
              <a:xfrm>
                <a:off x="6202524" y="3128815"/>
                <a:ext cx="1409700" cy="78486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2">
                <a:schemeClr val="accent3"/>
              </a:fillRef>
              <a:effectRef idx="1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/>
                  <a:t>Loans to firms</a:t>
                </a:r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5E058557-D000-494A-A758-C9F04F4BE719}"/>
                  </a:ext>
                </a:extLst>
              </p:cNvPr>
              <p:cNvSpPr/>
              <p:nvPr/>
            </p:nvSpPr>
            <p:spPr>
              <a:xfrm>
                <a:off x="7726524" y="2537256"/>
                <a:ext cx="1409700" cy="685800"/>
              </a:xfrm>
              <a:prstGeom prst="rect">
                <a:avLst/>
              </a:prstGeom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/>
                  <a:t>Bank debt funding</a:t>
                </a:r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2097EC93-64C1-7D48-A106-9B334AC08593}"/>
                  </a:ext>
                </a:extLst>
              </p:cNvPr>
              <p:cNvSpPr/>
              <p:nvPr/>
            </p:nvSpPr>
            <p:spPr>
              <a:xfrm>
                <a:off x="7726524" y="3280206"/>
                <a:ext cx="1409700" cy="633469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/>
                  <a:t>Equity default risk</a:t>
                </a:r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6746B49C-E20C-164F-BAA2-B7DD06ABC9F6}"/>
                  </a:ext>
                </a:extLst>
              </p:cNvPr>
              <p:cNvSpPr/>
              <p:nvPr/>
            </p:nvSpPr>
            <p:spPr>
              <a:xfrm>
                <a:off x="6746884" y="1930283"/>
                <a:ext cx="1849821" cy="378373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b="1" dirty="0">
                    <a:solidFill>
                      <a:srgbClr val="FF0000"/>
                    </a:solidFill>
                  </a:rPr>
                  <a:t>Banks</a:t>
                </a:r>
              </a:p>
            </p:txBody>
          </p:sp>
          <p:sp>
            <p:nvSpPr>
              <p:cNvPr id="13" name="TextBox 12">
                <a:extLst>
                  <a:ext uri="{FF2B5EF4-FFF2-40B4-BE49-F238E27FC236}">
                    <a16:creationId xmlns:a16="http://schemas.microsoft.com/office/drawing/2014/main" id="{E63815FC-565A-A142-A58A-B8EBACD7A3DF}"/>
                  </a:ext>
                </a:extLst>
              </p:cNvPr>
              <p:cNvSpPr txBox="1"/>
              <p:nvPr/>
            </p:nvSpPr>
            <p:spPr>
              <a:xfrm>
                <a:off x="6145374" y="2162725"/>
                <a:ext cx="778162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i="1" dirty="0"/>
                  <a:t>Assets</a:t>
                </a:r>
              </a:p>
            </p:txBody>
          </p:sp>
          <p:sp>
            <p:nvSpPr>
              <p:cNvPr id="14" name="TextBox 13">
                <a:extLst>
                  <a:ext uri="{FF2B5EF4-FFF2-40B4-BE49-F238E27FC236}">
                    <a16:creationId xmlns:a16="http://schemas.microsoft.com/office/drawing/2014/main" id="{347F1A41-3CD4-B346-AF76-D1FA9606A374}"/>
                  </a:ext>
                </a:extLst>
              </p:cNvPr>
              <p:cNvSpPr txBox="1"/>
              <p:nvPr/>
            </p:nvSpPr>
            <p:spPr>
              <a:xfrm>
                <a:off x="8136027" y="2157365"/>
                <a:ext cx="1061509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i="1" dirty="0"/>
                  <a:t>Liabilities</a:t>
                </a:r>
              </a:p>
            </p:txBody>
          </p:sp>
        </p:grp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125FF1BA-E31F-7140-B1B1-FD3E42516154}"/>
                </a:ext>
              </a:extLst>
            </p:cNvPr>
            <p:cNvSpPr/>
            <p:nvPr/>
          </p:nvSpPr>
          <p:spPr>
            <a:xfrm>
              <a:off x="5418461" y="3292078"/>
              <a:ext cx="2078217" cy="1187433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Total credit</a:t>
              </a:r>
            </a:p>
            <a:p>
              <a:pPr algn="ctr"/>
              <a:r>
                <a:rPr lang="en-US" dirty="0"/>
                <a:t>Growth in real economy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4211269F-4568-EE45-8BBF-AC83A459653A}"/>
                </a:ext>
              </a:extLst>
            </p:cNvPr>
            <p:cNvSpPr/>
            <p:nvPr/>
          </p:nvSpPr>
          <p:spPr>
            <a:xfrm>
              <a:off x="2982116" y="1550531"/>
              <a:ext cx="1570008" cy="1171106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Sovereign debt risk</a:t>
              </a:r>
            </a:p>
          </p:txBody>
        </p:sp>
        <p:sp>
          <p:nvSpPr>
            <p:cNvPr id="49" name="Arc 48">
              <a:extLst>
                <a:ext uri="{FF2B5EF4-FFF2-40B4-BE49-F238E27FC236}">
                  <a16:creationId xmlns:a16="http://schemas.microsoft.com/office/drawing/2014/main" id="{F50FFF95-967E-904A-A58E-D1C86A53F95C}"/>
                </a:ext>
              </a:extLst>
            </p:cNvPr>
            <p:cNvSpPr/>
            <p:nvPr/>
          </p:nvSpPr>
          <p:spPr>
            <a:xfrm rot="18900000">
              <a:off x="3509831" y="199120"/>
              <a:ext cx="5895475" cy="5895475"/>
            </a:xfrm>
            <a:prstGeom prst="arc">
              <a:avLst>
                <a:gd name="adj1" fmla="val 16208751"/>
                <a:gd name="adj2" fmla="val 204612"/>
              </a:avLst>
            </a:prstGeom>
            <a:ln w="38100">
              <a:solidFill>
                <a:schemeClr val="accent3"/>
              </a:solidFill>
              <a:headEnd w="med" len="lg"/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Arc 50">
              <a:extLst>
                <a:ext uri="{FF2B5EF4-FFF2-40B4-BE49-F238E27FC236}">
                  <a16:creationId xmlns:a16="http://schemas.microsoft.com/office/drawing/2014/main" id="{A2683F5C-362D-DF4C-9DAC-0E951A3685E4}"/>
                </a:ext>
              </a:extLst>
            </p:cNvPr>
            <p:cNvSpPr/>
            <p:nvPr/>
          </p:nvSpPr>
          <p:spPr>
            <a:xfrm rot="5400000">
              <a:off x="6617846" y="2043007"/>
              <a:ext cx="2073024" cy="2073024"/>
            </a:xfrm>
            <a:prstGeom prst="arc">
              <a:avLst>
                <a:gd name="adj1" fmla="val 16208751"/>
                <a:gd name="adj2" fmla="val 15086"/>
              </a:avLst>
            </a:prstGeom>
            <a:ln w="38100">
              <a:solidFill>
                <a:schemeClr val="accent3"/>
              </a:solidFill>
              <a:headEnd w="med" len="lg"/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Arc 52">
              <a:extLst>
                <a:ext uri="{FF2B5EF4-FFF2-40B4-BE49-F238E27FC236}">
                  <a16:creationId xmlns:a16="http://schemas.microsoft.com/office/drawing/2014/main" id="{A047400A-57C2-494B-83F2-6A0A48ACB3E9}"/>
                </a:ext>
              </a:extLst>
            </p:cNvPr>
            <p:cNvSpPr/>
            <p:nvPr/>
          </p:nvSpPr>
          <p:spPr>
            <a:xfrm rot="10800000">
              <a:off x="4049108" y="2053194"/>
              <a:ext cx="2073024" cy="2073024"/>
            </a:xfrm>
            <a:prstGeom prst="arc">
              <a:avLst>
                <a:gd name="adj1" fmla="val 16208751"/>
                <a:gd name="adj2" fmla="val 15086"/>
              </a:avLst>
            </a:prstGeom>
            <a:ln w="38100">
              <a:solidFill>
                <a:schemeClr val="accent3"/>
              </a:solidFill>
              <a:headEnd w="med" len="lg"/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Arc 53">
              <a:extLst>
                <a:ext uri="{FF2B5EF4-FFF2-40B4-BE49-F238E27FC236}">
                  <a16:creationId xmlns:a16="http://schemas.microsoft.com/office/drawing/2014/main" id="{B6D3C4C3-AAE0-C449-85C8-A060A6FB020B}"/>
                </a:ext>
              </a:extLst>
            </p:cNvPr>
            <p:cNvSpPr/>
            <p:nvPr/>
          </p:nvSpPr>
          <p:spPr>
            <a:xfrm rot="8100000">
              <a:off x="3764808" y="-537338"/>
              <a:ext cx="6282266" cy="6267886"/>
            </a:xfrm>
            <a:prstGeom prst="arc">
              <a:avLst>
                <a:gd name="adj1" fmla="val 14168089"/>
                <a:gd name="adj2" fmla="val 2257020"/>
              </a:avLst>
            </a:prstGeom>
            <a:ln w="38100">
              <a:solidFill>
                <a:schemeClr val="accent3"/>
              </a:solidFill>
              <a:headEnd w="med" len="lg"/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Rectangle 54">
              <a:extLst>
                <a:ext uri="{FF2B5EF4-FFF2-40B4-BE49-F238E27FC236}">
                  <a16:creationId xmlns:a16="http://schemas.microsoft.com/office/drawing/2014/main" id="{CCE5EDB5-DF40-974F-9BB8-188D3C0EAA1D}"/>
                </a:ext>
              </a:extLst>
            </p:cNvPr>
            <p:cNvSpPr/>
            <p:nvPr/>
          </p:nvSpPr>
          <p:spPr>
            <a:xfrm>
              <a:off x="6012204" y="4553462"/>
              <a:ext cx="1928370" cy="1175120"/>
            </a:xfrm>
            <a:prstGeom prst="rect">
              <a:avLst/>
            </a:prstGeom>
            <a:noFill/>
            <a:ln>
              <a:noFill/>
            </a:ln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Bailout probability</a:t>
              </a:r>
            </a:p>
          </p:txBody>
        </p:sp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A957CF0D-5226-744C-ABFF-4C7E8D452234}"/>
                </a:ext>
              </a:extLst>
            </p:cNvPr>
            <p:cNvSpPr/>
            <p:nvPr/>
          </p:nvSpPr>
          <p:spPr>
            <a:xfrm>
              <a:off x="4168984" y="2869548"/>
              <a:ext cx="1118883" cy="1175120"/>
            </a:xfrm>
            <a:prstGeom prst="rect">
              <a:avLst/>
            </a:prstGeom>
            <a:noFill/>
            <a:ln>
              <a:noFill/>
            </a:ln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Tax revenue</a:t>
              </a:r>
            </a:p>
          </p:txBody>
        </p:sp>
        <p:cxnSp>
          <p:nvCxnSpPr>
            <p:cNvPr id="58" name="Straight Arrow Connector 57">
              <a:extLst>
                <a:ext uri="{FF2B5EF4-FFF2-40B4-BE49-F238E27FC236}">
                  <a16:creationId xmlns:a16="http://schemas.microsoft.com/office/drawing/2014/main" id="{3B3F0760-67FD-6B4C-988D-9CD27D07A3B0}"/>
                </a:ext>
              </a:extLst>
            </p:cNvPr>
            <p:cNvCxnSpPr/>
            <p:nvPr/>
          </p:nvCxnSpPr>
          <p:spPr>
            <a:xfrm flipV="1">
              <a:off x="4420565" y="1922091"/>
              <a:ext cx="0" cy="432000"/>
            </a:xfrm>
            <a:prstGeom prst="straightConnector1">
              <a:avLst/>
            </a:prstGeom>
            <a:ln w="31750">
              <a:solidFill>
                <a:srgbClr val="C00000"/>
              </a:solidFill>
              <a:headEnd type="none" w="lg" len="lg"/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Arrow Connector 60">
              <a:extLst>
                <a:ext uri="{FF2B5EF4-FFF2-40B4-BE49-F238E27FC236}">
                  <a16:creationId xmlns:a16="http://schemas.microsoft.com/office/drawing/2014/main" id="{F8A2E505-E436-C441-A103-9A359D4ABC92}"/>
                </a:ext>
              </a:extLst>
            </p:cNvPr>
            <p:cNvCxnSpPr/>
            <p:nvPr/>
          </p:nvCxnSpPr>
          <p:spPr>
            <a:xfrm flipV="1">
              <a:off x="7960670" y="4925022"/>
              <a:ext cx="0" cy="432000"/>
            </a:xfrm>
            <a:prstGeom prst="straightConnector1">
              <a:avLst/>
            </a:prstGeom>
            <a:ln w="31750">
              <a:solidFill>
                <a:srgbClr val="C00000"/>
              </a:solidFill>
              <a:headEnd type="none" w="lg" len="lg"/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Arrow Connector 62">
              <a:extLst>
                <a:ext uri="{FF2B5EF4-FFF2-40B4-BE49-F238E27FC236}">
                  <a16:creationId xmlns:a16="http://schemas.microsoft.com/office/drawing/2014/main" id="{CC85A22F-82FB-F842-88A7-8C123AAD2373}"/>
                </a:ext>
              </a:extLst>
            </p:cNvPr>
            <p:cNvCxnSpPr>
              <a:cxnSpLocks/>
            </p:cNvCxnSpPr>
            <p:nvPr/>
          </p:nvCxnSpPr>
          <p:spPr>
            <a:xfrm rot="10800000" flipV="1">
              <a:off x="5197880" y="3241108"/>
              <a:ext cx="0" cy="432000"/>
            </a:xfrm>
            <a:prstGeom prst="straightConnector1">
              <a:avLst/>
            </a:prstGeom>
            <a:ln w="31750">
              <a:solidFill>
                <a:srgbClr val="C00000"/>
              </a:solidFill>
              <a:headEnd type="none" w="lg" len="lg"/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Arrow Connector 63">
              <a:extLst>
                <a:ext uri="{FF2B5EF4-FFF2-40B4-BE49-F238E27FC236}">
                  <a16:creationId xmlns:a16="http://schemas.microsoft.com/office/drawing/2014/main" id="{78675693-0350-3741-810F-C3B61DC0D546}"/>
                </a:ext>
              </a:extLst>
            </p:cNvPr>
            <p:cNvCxnSpPr>
              <a:cxnSpLocks/>
            </p:cNvCxnSpPr>
            <p:nvPr/>
          </p:nvCxnSpPr>
          <p:spPr>
            <a:xfrm rot="10800000" flipV="1">
              <a:off x="7267506" y="3711355"/>
              <a:ext cx="0" cy="432000"/>
            </a:xfrm>
            <a:prstGeom prst="straightConnector1">
              <a:avLst/>
            </a:prstGeom>
            <a:ln w="31750">
              <a:solidFill>
                <a:srgbClr val="C00000"/>
              </a:solidFill>
              <a:headEnd type="none" w="lg" len="lg"/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Arrow Connector 64">
              <a:extLst>
                <a:ext uri="{FF2B5EF4-FFF2-40B4-BE49-F238E27FC236}">
                  <a16:creationId xmlns:a16="http://schemas.microsoft.com/office/drawing/2014/main" id="{D77DB921-45B8-4F4C-A4D9-A842B81F8A88}"/>
                </a:ext>
              </a:extLst>
            </p:cNvPr>
            <p:cNvCxnSpPr>
              <a:cxnSpLocks/>
            </p:cNvCxnSpPr>
            <p:nvPr/>
          </p:nvCxnSpPr>
          <p:spPr>
            <a:xfrm rot="10800000" flipV="1">
              <a:off x="9543403" y="2351983"/>
              <a:ext cx="0" cy="432000"/>
            </a:xfrm>
            <a:prstGeom prst="straightConnector1">
              <a:avLst/>
            </a:prstGeom>
            <a:ln w="31750">
              <a:solidFill>
                <a:srgbClr val="C00000"/>
              </a:solidFill>
              <a:headEnd type="none" w="lg" len="lg"/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" name="Rectangle 27">
            <a:extLst>
              <a:ext uri="{FF2B5EF4-FFF2-40B4-BE49-F238E27FC236}">
                <a16:creationId xmlns:a16="http://schemas.microsoft.com/office/drawing/2014/main" id="{F454AFCC-CDF7-0B46-AEF2-4CB93E8CC9BB}"/>
              </a:ext>
            </a:extLst>
          </p:cNvPr>
          <p:cNvSpPr/>
          <p:nvPr/>
        </p:nvSpPr>
        <p:spPr>
          <a:xfrm>
            <a:off x="2634391" y="1111979"/>
            <a:ext cx="1849821" cy="378373"/>
          </a:xfrm>
          <a:prstGeom prst="rect">
            <a:avLst/>
          </a:prstGeom>
          <a:noFill/>
          <a:ln>
            <a:noFill/>
          </a:ln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Sovereign</a:t>
            </a:r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F231D473-449A-864C-B527-E9D74A1A1568}"/>
              </a:ext>
            </a:extLst>
          </p:cNvPr>
          <p:cNvCxnSpPr>
            <a:cxnSpLocks/>
          </p:cNvCxnSpPr>
          <p:nvPr/>
        </p:nvCxnSpPr>
        <p:spPr>
          <a:xfrm rot="10800000" flipV="1">
            <a:off x="9339328" y="1702170"/>
            <a:ext cx="0" cy="432000"/>
          </a:xfrm>
          <a:prstGeom prst="straightConnector1">
            <a:avLst/>
          </a:prstGeom>
          <a:ln w="31750">
            <a:solidFill>
              <a:srgbClr val="C00000"/>
            </a:solidFill>
            <a:headEnd type="none" w="lg" len="lg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DE853718-9D36-1547-AFFB-F675A05566BD}"/>
              </a:ext>
            </a:extLst>
          </p:cNvPr>
          <p:cNvCxnSpPr>
            <a:cxnSpLocks/>
          </p:cNvCxnSpPr>
          <p:nvPr/>
        </p:nvCxnSpPr>
        <p:spPr>
          <a:xfrm rot="10800000" flipV="1">
            <a:off x="10862257" y="1807593"/>
            <a:ext cx="0" cy="432000"/>
          </a:xfrm>
          <a:prstGeom prst="straightConnector1">
            <a:avLst/>
          </a:prstGeom>
          <a:ln w="31750">
            <a:solidFill>
              <a:srgbClr val="C00000"/>
            </a:solidFill>
            <a:headEnd type="none" w="lg" len="lg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F2702104-0074-D349-A4F3-133D8DC26D54}"/>
              </a:ext>
            </a:extLst>
          </p:cNvPr>
          <p:cNvCxnSpPr/>
          <p:nvPr/>
        </p:nvCxnSpPr>
        <p:spPr>
          <a:xfrm flipV="1">
            <a:off x="10862257" y="2471926"/>
            <a:ext cx="0" cy="432000"/>
          </a:xfrm>
          <a:prstGeom prst="straightConnector1">
            <a:avLst/>
          </a:prstGeom>
          <a:ln w="31750">
            <a:solidFill>
              <a:srgbClr val="C00000"/>
            </a:solidFill>
            <a:headEnd type="none" w="lg" len="lg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92343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29</Words>
  <Application>Microsoft Macintosh PowerPoint</Application>
  <PresentationFormat>Widescreen</PresentationFormat>
  <Paragraphs>13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Kaman Liang</dc:creator>
  <cp:lastModifiedBy>Reis,RA</cp:lastModifiedBy>
  <cp:revision>12</cp:revision>
  <dcterms:created xsi:type="dcterms:W3CDTF">2018-08-16T17:25:36Z</dcterms:created>
  <dcterms:modified xsi:type="dcterms:W3CDTF">2018-08-16T19:59:39Z</dcterms:modified>
</cp:coreProperties>
</file>

<file path=docProps/thumbnail.jpeg>
</file>